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52"/>
  </p:notesMasterIdLst>
  <p:handoutMasterIdLst>
    <p:handoutMasterId r:id="rId53"/>
  </p:handoutMasterIdLst>
  <p:sldIdLst>
    <p:sldId id="265" r:id="rId2"/>
    <p:sldId id="558" r:id="rId3"/>
    <p:sldId id="582" r:id="rId4"/>
    <p:sldId id="572" r:id="rId5"/>
    <p:sldId id="574" r:id="rId6"/>
    <p:sldId id="573" r:id="rId7"/>
    <p:sldId id="559" r:id="rId8"/>
    <p:sldId id="560" r:id="rId9"/>
    <p:sldId id="562" r:id="rId10"/>
    <p:sldId id="563" r:id="rId11"/>
    <p:sldId id="581" r:id="rId12"/>
    <p:sldId id="587" r:id="rId13"/>
    <p:sldId id="588" r:id="rId14"/>
    <p:sldId id="585" r:id="rId15"/>
    <p:sldId id="590" r:id="rId16"/>
    <p:sldId id="564" r:id="rId17"/>
    <p:sldId id="566" r:id="rId18"/>
    <p:sldId id="591" r:id="rId19"/>
    <p:sldId id="611" r:id="rId20"/>
    <p:sldId id="567" r:id="rId21"/>
    <p:sldId id="584" r:id="rId22"/>
    <p:sldId id="592" r:id="rId23"/>
    <p:sldId id="565" r:id="rId24"/>
    <p:sldId id="612" r:id="rId25"/>
    <p:sldId id="593" r:id="rId26"/>
    <p:sldId id="605" r:id="rId27"/>
    <p:sldId id="596" r:id="rId28"/>
    <p:sldId id="613" r:id="rId29"/>
    <p:sldId id="595" r:id="rId30"/>
    <p:sldId id="589" r:id="rId31"/>
    <p:sldId id="603" r:id="rId32"/>
    <p:sldId id="604" r:id="rId33"/>
    <p:sldId id="568" r:id="rId34"/>
    <p:sldId id="614" r:id="rId35"/>
    <p:sldId id="579" r:id="rId36"/>
    <p:sldId id="607" r:id="rId37"/>
    <p:sldId id="597" r:id="rId38"/>
    <p:sldId id="569" r:id="rId39"/>
    <p:sldId id="598" r:id="rId40"/>
    <p:sldId id="599" r:id="rId41"/>
    <p:sldId id="600" r:id="rId42"/>
    <p:sldId id="570" r:id="rId43"/>
    <p:sldId id="615" r:id="rId44"/>
    <p:sldId id="571" r:id="rId45"/>
    <p:sldId id="601" r:id="rId46"/>
    <p:sldId id="583" r:id="rId47"/>
    <p:sldId id="580" r:id="rId48"/>
    <p:sldId id="606" r:id="rId49"/>
    <p:sldId id="608" r:id="rId50"/>
    <p:sldId id="609" r:id="rId51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06" autoAdjust="0"/>
    <p:restoredTop sz="88869" autoAdjust="0"/>
  </p:normalViewPr>
  <p:slideViewPr>
    <p:cSldViewPr>
      <p:cViewPr varScale="1">
        <p:scale>
          <a:sx n="82" d="100"/>
          <a:sy n="82" d="100"/>
        </p:scale>
        <p:origin x="1784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12/14/18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12/14/18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7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7038" y="3962400"/>
            <a:ext cx="3535362" cy="454025"/>
          </a:xfrm>
          <a:prstGeom prst="rect">
            <a:avLst/>
          </a:prstGeom>
        </p:spPr>
        <p:txBody>
          <a:bodyPr lIns="68580" tIns="34290" rIns="68580" bIns="3429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1377-1550-F34A-AA81-690E2FEB86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094" y="-5862"/>
            <a:ext cx="275797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ACD33E2-E311-0E49-9D8D-93C84EAC130D}"/>
              </a:ext>
            </a:extLst>
          </p:cNvPr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| Coding Boot Camp - All Rights Reserved</a:t>
            </a: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Flowchart: Process 16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35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425575" y="3851275"/>
            <a:ext cx="6457950" cy="549275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fontAlgn="auto">
              <a:spcAft>
                <a:spcPts val="0"/>
              </a:spcAft>
              <a:defRPr/>
            </a:pPr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5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endParaRPr lang="en-US" altLang="en-US" sz="130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0" y="654050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3"/>
          <p:cNvSpPr>
            <a:spLocks noGrp="1"/>
          </p:cNvSpPr>
          <p:nvPr>
            <p:ph type="title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CC55D95C-4AAF-0D49-B0CB-086A25BBCF51}"/>
              </a:ext>
            </a:extLst>
          </p:cNvPr>
          <p:cNvSpPr txBox="1"/>
          <p:nvPr userDrawn="1"/>
        </p:nvSpPr>
        <p:spPr>
          <a:xfrm>
            <a:off x="6247493" y="6540235"/>
            <a:ext cx="2787651" cy="215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spAutoFit/>
          </a:bodyPr>
          <a:lstStyle>
            <a:lvl1pPr algn="r">
              <a:defRPr sz="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© 201</a:t>
            </a:r>
            <a:r>
              <a:rPr lang="en-US" dirty="0"/>
              <a:t>8</a:t>
            </a:r>
            <a:r>
              <a:rPr dirty="0"/>
              <a:t> | Coding Boot Camp - All Rights Reserved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A267E5-A33F-E34D-8D6E-EF6518CF57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6455038"/>
            <a:ext cx="1447801" cy="386799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5EC86C-4187-6346-A11D-E8B774AC30A2}"/>
              </a:ext>
            </a:extLst>
          </p:cNvPr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| Coding Boot Camp - Al Rights Reserved</a:t>
            </a:r>
          </a:p>
        </p:txBody>
      </p:sp>
    </p:spTree>
    <p:extLst/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69F98A-4B22-6543-984B-762C9884A13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094" y="-5862"/>
            <a:ext cx="2757975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0175AFB-F07F-9C4A-B607-6C4452F5D817}"/>
              </a:ext>
            </a:extLst>
          </p:cNvPr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2018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1061304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38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3.1 - 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396991" y="2504043"/>
            <a:ext cx="2700337" cy="381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4" descr="http://www.w3devcampus.com/wp-content/uploads/logoAndOther/logo_JavaScript.png">
            <a:extLst>
              <a:ext uri="{FF2B5EF4-FFF2-40B4-BE49-F238E27FC236}">
                <a16:creationId xmlns:a16="http://schemas.microsoft.com/office/drawing/2014/main" id="{0DAB1DB5-0980-4B4A-9E54-1FAEB1968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655" y="405368"/>
            <a:ext cx="1182545" cy="1182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 Especially to Tim.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Locate pizza-</a:t>
            </a:r>
            <a:r>
              <a:rPr lang="en-US" sz="24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quiz.html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under 01-Ins-Project-Preview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6200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variables.html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02-Ins-Variables-And-Datatypes)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pac-demo.html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06-Ins-Prompts-Alerts-Confirms)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9144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2578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Zen_of_Coding" id="{87602CDD-0462-F346-8F62-CCB9F24D482F}" vid="{D140266A-C4E2-8544-B29C-B3C9A1ADCCE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15277</TotalTime>
  <Words>1425</Words>
  <Application>Microsoft Macintosh PowerPoint</Application>
  <PresentationFormat>On-screen Show (4:3)</PresentationFormat>
  <Paragraphs>272</Paragraphs>
  <Slides>50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5" baseType="lpstr">
      <vt:lpstr>Arial</vt:lpstr>
      <vt:lpstr>Calibri</vt:lpstr>
      <vt:lpstr>Calibri Light</vt:lpstr>
      <vt:lpstr>Roboto</vt:lpstr>
      <vt:lpstr>1_Unbranded</vt:lpstr>
      <vt:lpstr>3.1 - The Joys of JavaScript</vt:lpstr>
      <vt:lpstr>Admin Items</vt:lpstr>
      <vt:lpstr>Homework #2 – Questions?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Microsoft Office User</cp:lastModifiedBy>
  <cp:revision>1505</cp:revision>
  <cp:lastPrinted>2016-01-30T16:23:56Z</cp:lastPrinted>
  <dcterms:created xsi:type="dcterms:W3CDTF">2015-01-20T17:19:00Z</dcterms:created>
  <dcterms:modified xsi:type="dcterms:W3CDTF">2018-12-14T14:16:15Z</dcterms:modified>
</cp:coreProperties>
</file>